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>
        <p:scale>
          <a:sx n="55" d="100"/>
          <a:sy n="55" d="100"/>
        </p:scale>
        <p:origin x="1200" y="1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DBF1-013D-429A-B634-BA731E5D2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179AB-A72A-425A-8CAE-5F155E31C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C7A8D-9985-401F-99EB-87CF2D222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AED1E-2447-4F77-869F-30A479F46AEA}" type="datetimeFigureOut">
              <a:rPr lang="en-AU" smtClean="0"/>
              <a:t>23/10/2020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F1E1F-A4BD-4A65-9868-81AD24921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470E6-59FE-4FA4-B781-09DCF214C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A7123-0E5B-425F-9C06-E504F015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6078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DBBFC-759A-41E3-8147-F59E52DE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EE061E-2422-4B6D-B761-C8E827DA6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C4685-751F-4F11-AA3F-20635CFC5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AED1E-2447-4F77-869F-30A479F46AEA}" type="datetimeFigureOut">
              <a:rPr lang="en-AU" smtClean="0"/>
              <a:t>23/10/2020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B99BB-F87B-40EF-89AA-D48D69A67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51639-F112-42F5-BCEE-EEA1F2985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A7123-0E5B-425F-9C06-E504F015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852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2FB6D0-D085-4312-99E9-61A67ABA4E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735414-C188-4F82-8C57-C9D2D4D2F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7DAC8-55EA-47B2-A874-7D3E85834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AED1E-2447-4F77-869F-30A479F46AEA}" type="datetimeFigureOut">
              <a:rPr lang="en-AU" smtClean="0"/>
              <a:t>23/10/2020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B236C-B77F-42EC-9C75-CE8C52BE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7EB17-FBE2-43D8-9E0B-F8C72674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A7123-0E5B-425F-9C06-E504F015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1639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FB8C-3270-465C-A500-91508C69D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C0DAC-29E8-40BD-B833-81DB77CB9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DA7F8-831D-4778-BD01-6E1F52934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AED1E-2447-4F77-869F-30A479F46AEA}" type="datetimeFigureOut">
              <a:rPr lang="en-AU" smtClean="0"/>
              <a:t>23/10/2020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A70CE-4888-4173-B94D-FB1374E96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39151-41BB-475F-9A0D-B97EB289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A7123-0E5B-425F-9C06-E504F015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6149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2B19-D56B-4941-96BC-26F3C0FA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BFFE8-0037-4930-A188-B7D3D791C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24370-8D02-4A4C-8BEC-328E14FD6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AED1E-2447-4F77-869F-30A479F46AEA}" type="datetimeFigureOut">
              <a:rPr lang="en-AU" smtClean="0"/>
              <a:t>23/10/2020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2E60C-DDB6-41A3-98FE-EC71E08E8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B8BAD-1AA1-4F05-A76F-5807F46E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A7123-0E5B-425F-9C06-E504F015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4771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36E2D-70A3-42CF-8582-6270CC27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71DF5-4D06-4997-AABC-B44E2C635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8FE263-7A75-4B14-9CA2-CF1F1A84E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63DB2-AF61-4076-8D43-FC0AF5A7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AED1E-2447-4F77-869F-30A479F46AEA}" type="datetimeFigureOut">
              <a:rPr lang="en-AU" smtClean="0"/>
              <a:t>23/10/2020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3730C-FD7E-4950-9A93-2A2D5CF4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EEAEB-37B5-42B8-BE83-18175A691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A7123-0E5B-425F-9C06-E504F015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963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1657-E9B8-472A-AA36-AEA79C7E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A95CB-ED29-4155-AF67-0D0E41C6B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E70D4-EFAE-49ED-93E8-1A4A94D72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D12454-CE14-43CF-BA51-5F46A27E00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5F04D-0F79-4F58-B29F-9B7F46BC2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A76756-D349-476E-ABCD-726868775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AED1E-2447-4F77-869F-30A479F46AEA}" type="datetimeFigureOut">
              <a:rPr lang="en-AU" smtClean="0"/>
              <a:t>23/10/2020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A63781-AA74-4A82-ABF3-E2EE7CF9F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BE5F17-09CA-4379-A90F-6C708833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A7123-0E5B-425F-9C06-E504F015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592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5B39-8658-450D-987C-CE920684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1A6F5-8CA0-42C4-B7A3-8284F400A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AED1E-2447-4F77-869F-30A479F46AEA}" type="datetimeFigureOut">
              <a:rPr lang="en-AU" smtClean="0"/>
              <a:t>23/10/2020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40170-8ADB-4841-89F3-B887F971F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E7009-22CB-46DE-AA73-EF94EEDA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A7123-0E5B-425F-9C06-E504F015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523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AF1B1-DE17-48AB-8043-D16B28751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AED1E-2447-4F77-869F-30A479F46AEA}" type="datetimeFigureOut">
              <a:rPr lang="en-AU" smtClean="0"/>
              <a:t>23/10/2020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B9D2A1-29E2-4188-BDA1-9362F838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D62E7-1639-46BF-B6E7-878B5EB7B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A7123-0E5B-425F-9C06-E504F015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30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9C4C6-2779-4AA0-B9A0-59449F1F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8A201-BE8E-428A-A0D4-5D333803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F60ED-DF5D-47C4-8EAF-D11D45385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7A22F-E83C-4C0F-81C4-492902659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AED1E-2447-4F77-869F-30A479F46AEA}" type="datetimeFigureOut">
              <a:rPr lang="en-AU" smtClean="0"/>
              <a:t>23/10/2020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7F671-EDC6-4C84-AC69-6F177B9F8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6E19B-7816-405C-8508-329F0AE36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A7123-0E5B-425F-9C06-E504F015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0999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7CD6-7BEF-498F-AF0A-DD8A0C5FD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0798ED-95D1-4BD1-A444-A6C227526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88E05-D0E4-487A-A949-DA08F2F66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09E2E-B7AF-4F7A-8713-B47380BF8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AED1E-2447-4F77-869F-30A479F46AEA}" type="datetimeFigureOut">
              <a:rPr lang="en-AU" smtClean="0"/>
              <a:t>23/10/2020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52ED1-FAA7-4CE5-B282-11FBBCF57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10BB6-D023-4019-8564-2935D35B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A7123-0E5B-425F-9C06-E504F015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3037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52177E-258D-485F-B6FF-7F64A5932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6C8C6-C88A-4521-8B42-AC71836C9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B98F-9097-4680-889E-803B476D8E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AED1E-2447-4F77-869F-30A479F46AEA}" type="datetimeFigureOut">
              <a:rPr lang="en-AU" smtClean="0"/>
              <a:t>23/10/2020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0C9BE-9B34-441F-B330-00FF66EF4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09842-21FB-43EF-9B40-08A1197C6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A7123-0E5B-425F-9C06-E504F015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2524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r spins in a circle">
            <a:hlinkClick r:id="" action="ppaction://media"/>
            <a:extLst>
              <a:ext uri="{FF2B5EF4-FFF2-40B4-BE49-F238E27FC236}">
                <a16:creationId xmlns:a16="http://schemas.microsoft.com/office/drawing/2014/main" id="{28336171-CC47-4284-81BB-09E91C5E50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544A9C-9DD0-49C9-A1F3-13741B13E9AD}"/>
              </a:ext>
            </a:extLst>
          </p:cNvPr>
          <p:cNvSpPr/>
          <p:nvPr/>
        </p:nvSpPr>
        <p:spPr>
          <a:xfrm>
            <a:off x="0" y="0"/>
            <a:ext cx="22499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car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6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83ECF-A53F-4321-9931-61F4C96C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endulum released">
            <a:hlinkClick r:id="" action="ppaction://media"/>
            <a:extLst>
              <a:ext uri="{FF2B5EF4-FFF2-40B4-BE49-F238E27FC236}">
                <a16:creationId xmlns:a16="http://schemas.microsoft.com/office/drawing/2014/main" id="{EE222C40-1768-4915-BC6E-F11478C49D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8854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08D26-1103-44B0-9BF3-45531650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Wall fades">
            <a:hlinkClick r:id="" action="ppaction://media"/>
            <a:extLst>
              <a:ext uri="{FF2B5EF4-FFF2-40B4-BE49-F238E27FC236}">
                <a16:creationId xmlns:a16="http://schemas.microsoft.com/office/drawing/2014/main" id="{2561F9B9-781E-4259-9B23-49145A6C6B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81552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0511-1645-4FF1-9E5A-FA1DFB9B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endulum swings back and forth">
            <a:hlinkClick r:id="" action="ppaction://media"/>
            <a:extLst>
              <a:ext uri="{FF2B5EF4-FFF2-40B4-BE49-F238E27FC236}">
                <a16:creationId xmlns:a16="http://schemas.microsoft.com/office/drawing/2014/main" id="{DAB16A14-42A5-44A8-B08A-259EA20119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248686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94C97-0D76-4C24-859E-DCBC933A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zoomed in gears">
            <a:hlinkClick r:id="" action="ppaction://media"/>
            <a:extLst>
              <a:ext uri="{FF2B5EF4-FFF2-40B4-BE49-F238E27FC236}">
                <a16:creationId xmlns:a16="http://schemas.microsoft.com/office/drawing/2014/main" id="{0A39DAAF-2812-4F84-ACBB-A384F0F4A40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1372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</Words>
  <Application>Microsoft Office PowerPoint</Application>
  <PresentationFormat>Widescreen</PresentationFormat>
  <Paragraphs>1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RITA UY</dc:creator>
  <cp:lastModifiedBy>RITA UY</cp:lastModifiedBy>
  <cp:revision>1</cp:revision>
  <dcterms:created xsi:type="dcterms:W3CDTF">2020-10-23T10:41:19Z</dcterms:created>
  <dcterms:modified xsi:type="dcterms:W3CDTF">2020-10-23T10:46:45Z</dcterms:modified>
</cp:coreProperties>
</file>